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28" r:id="rId1"/>
  </p:sldMasterIdLst>
  <p:sldIdLst>
    <p:sldId id="256" r:id="rId2"/>
    <p:sldId id="257" r:id="rId3"/>
    <p:sldId id="259" r:id="rId4"/>
    <p:sldId id="258" r:id="rId5"/>
    <p:sldId id="262" r:id="rId6"/>
    <p:sldId id="260" r:id="rId7"/>
    <p:sldId id="263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85" d="100"/>
          <a:sy n="85" d="100"/>
        </p:scale>
        <p:origin x="53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D26B-DFC2-4248-8ED0-AD3E108CBDD7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C003-38E8-486A-9BFD-47E55D87241C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EAA3-934B-41DB-B3B1-806F4BE5CC37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3498D-21C7-408B-8EF5-5B55DEF0BFD5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246E-8FD1-42FF-94A4-E4133095C37A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939D4-B818-4372-B1EE-7CB6D5BBC74A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E438-4D0D-4834-B658-A90420491D98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ADFA-7142-4015-85E6-1712F15FA709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81E0-D653-4D78-A48F-41D80498BC7E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B3AFFF1-9C47-49F0-AE12-AF188F3F4E82}" type="datetime1">
              <a:rPr lang="en-US" smtClean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Add a subtitle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3183036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CC8905C-7D03-43BE-9A11-2634C207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371" y="4604657"/>
            <a:ext cx="7924800" cy="1143000"/>
          </a:xfrm>
        </p:spPr>
        <p:txBody>
          <a:bodyPr/>
          <a:lstStyle/>
          <a:p>
            <a:r>
              <a:rPr lang="en-CA" dirty="0"/>
              <a:t>Introduce your product via slides or a live action video.</a:t>
            </a:r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574BAA0F-F495-47DE-880C-62D9AC72CF6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688" y="359228"/>
            <a:ext cx="6080165" cy="4114800"/>
          </a:xfrm>
        </p:spPr>
      </p:pic>
    </p:spTree>
    <p:extLst>
      <p:ext uri="{BB962C8B-B14F-4D97-AF65-F5344CB8AC3E}">
        <p14:creationId xmlns:p14="http://schemas.microsoft.com/office/powerpoint/2010/main" val="2624925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CC8905C-7D03-43BE-9A11-2634C207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1" y="976086"/>
            <a:ext cx="7924800" cy="1143000"/>
          </a:xfrm>
        </p:spPr>
        <p:txBody>
          <a:bodyPr/>
          <a:lstStyle/>
          <a:p>
            <a:pPr algn="ctr"/>
            <a:r>
              <a:rPr lang="en-CA" dirty="0"/>
              <a:t>Talk about who this product is for. Introduce the problem the product solves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7EB00C-DA21-405C-ACAC-54BEF930EB0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30" y="2210510"/>
            <a:ext cx="5721221" cy="3569804"/>
          </a:xfrm>
        </p:spPr>
      </p:pic>
    </p:spTree>
    <p:extLst>
      <p:ext uri="{BB962C8B-B14F-4D97-AF65-F5344CB8AC3E}">
        <p14:creationId xmlns:p14="http://schemas.microsoft.com/office/powerpoint/2010/main" val="3341406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AA2556C7-DEB3-4838-8D38-C42E3D10E05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795" y="1447800"/>
            <a:ext cx="3231285" cy="3262313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98E9184-1FC5-476A-B500-98C2257AF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/>
              <a:t>List a main feature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68CBDC-1071-4A63-8292-8EDDDC925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Describe the benefit of this feature</a:t>
            </a:r>
          </a:p>
        </p:txBody>
      </p:sp>
    </p:spTree>
    <p:extLst>
      <p:ext uri="{BB962C8B-B14F-4D97-AF65-F5344CB8AC3E}">
        <p14:creationId xmlns:p14="http://schemas.microsoft.com/office/powerpoint/2010/main" val="2808921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8E9184-1FC5-476A-B500-98C2257AF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066" y="1007853"/>
            <a:ext cx="2971800" cy="1097280"/>
          </a:xfrm>
        </p:spPr>
        <p:txBody>
          <a:bodyPr/>
          <a:lstStyle/>
          <a:p>
            <a:pPr algn="ctr"/>
            <a:r>
              <a:rPr lang="en-US" sz="3200" dirty="0"/>
              <a:t>List another feature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68CBDC-1071-4A63-8292-8EDDDC925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52066" y="2355587"/>
            <a:ext cx="2971800" cy="3167109"/>
          </a:xfrm>
        </p:spPr>
        <p:txBody>
          <a:bodyPr/>
          <a:lstStyle/>
          <a:p>
            <a:r>
              <a:rPr lang="en-US" dirty="0"/>
              <a:t>Describe the main benefit of this feature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F7CF287-7F74-4E21-A6FD-78098D8B97C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95" y="1949857"/>
            <a:ext cx="4674171" cy="2579010"/>
          </a:xfrm>
        </p:spPr>
      </p:pic>
    </p:spTree>
    <p:extLst>
      <p:ext uri="{BB962C8B-B14F-4D97-AF65-F5344CB8AC3E}">
        <p14:creationId xmlns:p14="http://schemas.microsoft.com/office/powerpoint/2010/main" val="3916758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9DE7077-B3B9-4FE3-8ABC-8BA5711B28F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Some features their product has and things that are missing – but included in yours.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31055DA-F30E-40B4-879E-CE7B11AC3D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Add some features or benefits that emphasize what makes your product different and/or better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9AE7343-E7BD-418D-A459-C76985CCD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your product against a competitors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83DF59-C346-4A7D-833E-94D5E288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Your product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2A8E23-2605-44FE-8EFE-1D67F1220B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Your competitors product</a:t>
            </a:r>
          </a:p>
        </p:txBody>
      </p:sp>
    </p:spTree>
    <p:extLst>
      <p:ext uri="{BB962C8B-B14F-4D97-AF65-F5344CB8AC3E}">
        <p14:creationId xmlns:p14="http://schemas.microsoft.com/office/powerpoint/2010/main" val="585940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487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C8E7C8B-7BB1-4140-9520-A769C1D22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14" y="1371600"/>
            <a:ext cx="2971800" cy="1277257"/>
          </a:xfrm>
        </p:spPr>
        <p:txBody>
          <a:bodyPr/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Special Price If You Act NOW!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3DD5A39-7E90-4A3A-9037-02149E29F8F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DDF6AD-8729-4BDA-9B4B-CFFDEB336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0" y="2844800"/>
            <a:ext cx="2971800" cy="2108199"/>
          </a:xfrm>
        </p:spPr>
        <p:txBody>
          <a:bodyPr>
            <a:normAutofit/>
          </a:bodyPr>
          <a:lstStyle/>
          <a:p>
            <a:pPr algn="ctr"/>
            <a:r>
              <a:rPr lang="en-US" sz="2000" dirty="0"/>
              <a:t>Be one of the first 10 to purchase [insert product name] and save 50%. </a:t>
            </a:r>
          </a:p>
          <a:p>
            <a:pPr algn="ctr"/>
            <a:r>
              <a:rPr lang="en-US" sz="2000" dirty="0"/>
              <a:t>Don’t pay more. Get it now.</a:t>
            </a:r>
          </a:p>
          <a:p>
            <a:pPr algn="ctr"/>
            <a:r>
              <a:rPr lang="en-US" sz="2000" dirty="0"/>
              <a:t>[link]</a:t>
            </a:r>
          </a:p>
        </p:txBody>
      </p:sp>
    </p:spTree>
    <p:extLst>
      <p:ext uri="{BB962C8B-B14F-4D97-AF65-F5344CB8AC3E}">
        <p14:creationId xmlns:p14="http://schemas.microsoft.com/office/powerpoint/2010/main" val="1858983611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130</Words>
  <Application>Microsoft Office PowerPoint</Application>
  <PresentationFormat>On-screen Show (4:3)</PresentationFormat>
  <Paragraphs>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Arial Narrow</vt:lpstr>
      <vt:lpstr>Horizon</vt:lpstr>
      <vt:lpstr>Insert title here</vt:lpstr>
      <vt:lpstr>Introduce your product via slides or a live action video.</vt:lpstr>
      <vt:lpstr>Talk about who this product is for. Introduce the problem the product solves</vt:lpstr>
      <vt:lpstr>List a main feature</vt:lpstr>
      <vt:lpstr>List another feature</vt:lpstr>
      <vt:lpstr>Compare your product against a competitors</vt:lpstr>
      <vt:lpstr>PowerPoint Presentation</vt:lpstr>
      <vt:lpstr>Special Price If You Act NOW!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melody</dc:creator>
  <cp:lastModifiedBy>melody</cp:lastModifiedBy>
  <cp:revision>10</cp:revision>
  <dcterms:created xsi:type="dcterms:W3CDTF">2014-09-16T21:36:11Z</dcterms:created>
  <dcterms:modified xsi:type="dcterms:W3CDTF">2017-10-25T17:16:15Z</dcterms:modified>
</cp:coreProperties>
</file>